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9" r:id="rId8"/>
    <p:sldId id="267" r:id="rId9"/>
    <p:sldId id="265" r:id="rId10"/>
    <p:sldId id="266" r:id="rId11"/>
    <p:sldId id="271" r:id="rId12"/>
    <p:sldId id="270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4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8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5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64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49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0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5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3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6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8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02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52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643050"/>
            <a:ext cx="6715172" cy="3226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Оформление и порядок формирования базы тестовых заданий для экзаменов и ИА, проводимых в форме компьютерного тестирования на 2022-2023 </a:t>
            </a:r>
            <a:r>
              <a:rPr lang="ru-RU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27722" y="5929330"/>
            <a:ext cx="4516278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дистанционного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обучения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20.10.2022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72" y="357166"/>
            <a:ext cx="1143008" cy="1130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786" t="14648" r="40703" b="27734"/>
          <a:stretch>
            <a:fillRect/>
          </a:stretch>
        </p:blipFill>
        <p:spPr bwMode="auto">
          <a:xfrm>
            <a:off x="214282" y="3286124"/>
            <a:ext cx="188643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work\Desktop\ДИСТАНЦИОННЫЕ КУРСЫ\Картинки для работы\online-test-concept-quiz-computer-education-learning-digital-device-isolated-vector-illustration-132692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9865"/>
            <a:ext cx="4109065" cy="2737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формирования и настройки тестовых заданий в СДО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 АИС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описаны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Положение 013-2021    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тестов в учебном процессе</a:t>
            </a:r>
            <a:r>
              <a:rPr lang="ru-RU" dirty="0" smtClean="0"/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3578" y="476672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6354" t="30273" r="23133" b="36524"/>
          <a:stretch>
            <a:fillRect/>
          </a:stretch>
        </p:blipFill>
        <p:spPr bwMode="auto">
          <a:xfrm>
            <a:off x="571471" y="2000240"/>
            <a:ext cx="8118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805" t="28320" r="23682" b="27734"/>
          <a:stretch>
            <a:fillRect/>
          </a:stretch>
        </p:blipFill>
        <p:spPr bwMode="auto">
          <a:xfrm>
            <a:off x="285720" y="1571612"/>
            <a:ext cx="82153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6828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к базе тесовых заданий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5412424"/>
              </p:ext>
            </p:extLst>
          </p:nvPr>
        </p:nvGraphicFramePr>
        <p:xfrm>
          <a:off x="107504" y="764704"/>
          <a:ext cx="8928992" cy="603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958"/>
                <a:gridCol w="1290556"/>
                <a:gridCol w="1417416"/>
                <a:gridCol w="1976088"/>
                <a:gridCol w="805074"/>
                <a:gridCol w="1902900"/>
              </a:tblGrid>
              <a:tr h="11135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тестовых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заданий в базе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тестовых заданий в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экзаменацион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-ном тесте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экзамена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Moodle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Platonus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8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Зимняя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экзаменационная сессия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(по всем дисциплинам, кроме Истории Казахстана)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кредит = не менее 80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вопросов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по физико-математическим,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техническим,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по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дисциплинам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английском языке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полиязычных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группах -180 минут, а для других дисциплин - 60 минут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7 типов</a:t>
                      </a: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 закрытого типа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пятью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вариантами ответов с одним или несколькими правильными ответами +  контекстные задания (для педагогических наук)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173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Казахстана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 закрытого типа с пятью вариантами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ответов с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одним правильным ответом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888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Итоговая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аттестация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Комплексный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экзамен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1000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часа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отдельным ОП, требующим определения практических навыков студента - 4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 закрытого типа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пятью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вариантами ответов с одним или несколькими правильными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ответами+контекстные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задания с одним правильным ответом (для педагогических наук)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5533"/>
            <a:ext cx="697232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зимний экзаменационной сессии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2686665"/>
              </p:ext>
            </p:extLst>
          </p:nvPr>
        </p:nvGraphicFramePr>
        <p:xfrm>
          <a:off x="169855" y="1162091"/>
          <a:ext cx="8715435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452705"/>
                <a:gridCol w="3357585"/>
              </a:tblGrid>
              <a:tr h="16297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программы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зимней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экзаменационной сессии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Сроки сдачи базы тестовых заданий в Отдел дистанционного обучения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(не позже чем за месяц до начала экзамена)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курсы 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(все ОП, кроме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курса ОП Агрономии, ВМ, ВС)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19.12.2022-07.01.2023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18.11.2022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ОП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ВМ,ВС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30.01.2023-18.02.2023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30.12.2022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ОП Агрономии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20.02.2023-11.03.2023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 20.01.2023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1071570" cy="844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итоговой аттестации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(весенний выпуск) </a:t>
            </a:r>
            <a:endParaRPr lang="ru-RU" sz="25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0410679"/>
              </p:ext>
            </p:extLst>
          </p:nvPr>
        </p:nvGraphicFramePr>
        <p:xfrm>
          <a:off x="251520" y="1130326"/>
          <a:ext cx="8643999" cy="532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1885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программы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итоговой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аттестации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Комплексного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экзамена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Сроки сдачи базы тестовых заданий в Отдел дистанционного обучения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(не менее чем за 2 месяца до начала экзамена)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курс на базе ВО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(все ОП ПИ)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23.01.2023-11.03.2023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23.11.2022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курс на базе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(все ОП ПИ)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23.11.2022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1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курс на базе ВО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(все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ИЭиП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СХИ) + 1,5 курс(прикладной бакалавр)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23.11.2022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курс на базе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ТиПО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(все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ИЭиП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ИТИ, СХИ)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23.11.2022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48" y="0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базы тестовых заданий для АИС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192879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вопроса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192879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variant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&gt;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неправильный ответ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19287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variantright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&gt; 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214546" y="2714620"/>
            <a:ext cx="642942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2214546" y="4857760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2214546" y="1643050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943511" cy="916036"/>
          </a:xfrm>
          <a:prstGeom prst="rect">
            <a:avLst/>
          </a:prstGeom>
        </p:spPr>
      </p:pic>
      <p:pic>
        <p:nvPicPr>
          <p:cNvPr id="2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999744" cy="9286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7452" t="32227" r="20937" b="14062"/>
          <a:stretch>
            <a:fillRect/>
          </a:stretch>
        </p:blipFill>
        <p:spPr bwMode="auto">
          <a:xfrm>
            <a:off x="2857488" y="1142984"/>
            <a:ext cx="60007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8285" y="1484784"/>
            <a:ext cx="8462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создания базы тестовых заданий по дисциплине необходимо создать папку. В имени папки через запятую указать: полное наименование дисциплины (не используя сокращения и аббревиатуру); количество кредитов; форму обучения; семестр, в котором читается дисциплина;  учебный год; ФИО преподавателя-составителя; наименование ОП с № курса, для которых предназначено тестовое задание.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5409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формирования и передачи базы тестов для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Отдел дистанционного обучения</a:t>
            </a:r>
            <a:b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имняя экзаменационная сессия)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4500570"/>
            <a:ext cx="85725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В папку сохраняются файл с Паспортом и файл с базой тестовых заданий и в электронном виде передаются в Отдел дистанционного обучения.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 закрытого типа (с одним или с несколькими правильными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ответами+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контекстное задание) сохраняются в одном файле, т.е. необходимо сдать всего один файл с тестовыми вопросами и один файл с паспортом.</a:t>
            </a: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Методистами Отдела дистанционного обучения база тестовых заданий приводится в форму, необходимую для проведения контроля с использованием программы АИС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6330" y="332656"/>
            <a:ext cx="943511" cy="916036"/>
          </a:xfrm>
          <a:prstGeom prst="rect">
            <a:avLst/>
          </a:prstGeom>
        </p:spPr>
      </p:pic>
      <p:pic>
        <p:nvPicPr>
          <p:cNvPr id="1026" name="Picture 2" descr="C:\Users\Administrator\Downloads\WhatsApp Image 2022-10-21 at 09.30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83820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256" y="404664"/>
            <a:ext cx="691223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База Тестовых </a:t>
            </a:r>
            <a:r>
              <a:rPr lang="ru-RU" sz="3200" b="1" i="1" smtClean="0">
                <a:solidFill>
                  <a:srgbClr val="FF0000"/>
                </a:solidFill>
              </a:rPr>
              <a:t>заданий на ИА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72" y="1325959"/>
            <a:ext cx="85453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База </a:t>
            </a:r>
            <a:r>
              <a:rPr lang="ru-RU" sz="2000" dirty="0"/>
              <a:t>тестовых заданий должны и включать вопросы з</a:t>
            </a:r>
            <a:r>
              <a:rPr lang="ru-RU" sz="2000" b="1" dirty="0"/>
              <a:t>акрытого типа с пятью ответами с одним или несколькими вариантами правильных ответов</a:t>
            </a:r>
            <a:r>
              <a:rPr lang="ru-RU" sz="2000" dirty="0"/>
              <a:t>, при этом количество вопросов с несколькими правильными ответами должно быть </a:t>
            </a:r>
            <a:r>
              <a:rPr lang="ru-RU" sz="2000" b="1" dirty="0"/>
              <a:t>не менее 10 %. </a:t>
            </a:r>
            <a:endParaRPr lang="ru-RU" sz="2000" b="1" dirty="0" smtClean="0"/>
          </a:p>
          <a:p>
            <a:pPr marL="342900" lvl="0" indent="-342900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По </a:t>
            </a:r>
            <a:r>
              <a:rPr lang="ru-RU" sz="2000" dirty="0"/>
              <a:t>образовательным программ области «6В01 Педагогические науки» рекомендуется следующее разделение: количество тестовых заданий по «Педагогике и методике обучения» не менее 300 с выбором одного правильного ответа; по направлению подготовки с выбором одного правильного ответа не менее 500 заданий; по направлению подготовки с выбором нескольких вариантов не менее 100, по направлению подготовки </a:t>
            </a:r>
            <a:r>
              <a:rPr lang="ru-RU" sz="2000" dirty="0" smtClean="0"/>
              <a:t>20 контекстных </a:t>
            </a:r>
            <a:r>
              <a:rPr lang="ru-RU" sz="2000" dirty="0"/>
              <a:t>заданий по 5 вопросов с выбором одного правильно ответа</a:t>
            </a:r>
            <a:r>
              <a:rPr lang="ru-RU" sz="2000" dirty="0" smtClean="0"/>
              <a:t>.</a:t>
            </a:r>
          </a:p>
          <a:p>
            <a:pPr marL="342900" lvl="0" indent="-342900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Количество тестовых заданий должно быть пропорционально количеству дисциплин.</a:t>
            </a:r>
            <a:endParaRPr lang="ru-RU" sz="2000" dirty="0"/>
          </a:p>
          <a:p>
            <a:pPr marL="342900" lvl="0" indent="-342900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/>
              <a:t>Сразу после утверждения базы тестовых заданий (</a:t>
            </a:r>
            <a:r>
              <a:rPr lang="ru-RU" sz="2000" b="1" dirty="0"/>
              <a:t>не менее чем за 2 месяца до экзамена</a:t>
            </a:r>
            <a:r>
              <a:rPr lang="ru-RU" sz="2000" dirty="0"/>
              <a:t>), заведующий кафедрой сдает базу тестовых заданий и паспорт в подразделение, ответственное за настройку тестов.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8342" y="1148859"/>
            <a:ext cx="6264696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s://pro2-bar-s3-cdn-cf4.myportfolio.com/01059630e46a135e3dcc0677105e0dab/5e26323f-80db-4ec0-981f-63d455001c7e_rwc_123x0x1708x1338x1708.png?h=4a227906a07c531eab948a774bddfd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008112" cy="78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3940" y="6656586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315" y="148478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создания базы тестовых заданий по ИА необходимо создать папку 1. В имени папки 1 через запятую указать: полное наименование кафедры (не используя сокращения и аббревиатуру); учебный год. Внутри этой папки необходимо создать еще одну папку 2 и в ее названии указать: ОП с № курса для которых предназначено тестовое задание; форму обучения; ФИО зав.кафедрой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715304" cy="8683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формирования и передачи базы тестов для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Отдел дистанционного обучения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(Итоговая аттестация. Комплексный экзамен)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23" y="404664"/>
            <a:ext cx="943511" cy="916036"/>
          </a:xfrm>
          <a:prstGeom prst="rect">
            <a:avLst/>
          </a:prstGeom>
        </p:spPr>
      </p:pic>
      <p:pic>
        <p:nvPicPr>
          <p:cNvPr id="1026" name="Picture 2" descr="C:\Users\Administrator\Downloads\WhatsApp Image 2022-10-20 at 18.14.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71810"/>
            <a:ext cx="855348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7715304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формирования и передачи базы тестов для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Отдел дистанционного обучения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(Итоговая аттестация. Комплексный экзамен)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468399"/>
            <a:ext cx="85725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В соответствии с указанными требованиями в папках сохраняются файлы с Паспортом и файлы с базами тестовых заданий в электронном виде и передаются в Отдел дистанционного обучения.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 по дисциплине «Педагогика и методика обучения» с одним правильным ответом сохраняется в одном файле, вопросы закрытого типа с одним правильным ответом по всем дисциплинам ИА в другом файле, вопросы закрытого типа с несколькими правильными ответами по всем дисциплинам ИА сохраняются одним файлом, контекстные задания (с одним правильным ответом) по всем дисциплинам ИА - одним файлом, т.е. в итоге получается четыре файла с базами тестовых вопросов и один файл с паспортом.</a:t>
            </a: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Методистами Отдела дистанционного обучения базы тестовых заданий приводятся в форму, необходимую для проведения итогового контроля с использованием программы АИС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3578" y="476672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857</TotalTime>
  <Words>920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Оформление и порядок формирования базы тестовых заданий для экзаменов и ИА, проводимых в форме компьютерного тестирования на 2022-2023 у.г.  </vt:lpstr>
      <vt:lpstr>Общие требования к базе тесовых заданий</vt:lpstr>
      <vt:lpstr>Сроки зимний экзаменационной сессии </vt:lpstr>
      <vt:lpstr>Сроки итоговой аттестации  (весенний выпуск) </vt:lpstr>
      <vt:lpstr>Оформление базы тестовых заданий для АИС Platonus *.doc </vt:lpstr>
      <vt:lpstr>Порядок формирования и передачи базы тестов для Platonus в Отдел дистанционного обучения  (Зимняя экзаменационная сессия) </vt:lpstr>
      <vt:lpstr>База Тестовых заданий на ИА</vt:lpstr>
      <vt:lpstr>Порядок формирования и передачи базы тестов для Platonus в Отдел дистанционного обучения (Итоговая аттестация. Комплексный экзамен)</vt:lpstr>
      <vt:lpstr>Порядок формирования и передачи базы тестов для Platonus в Отдел дистанционного обучения (Итоговая аттестация. Комплексный экзамен)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и порядок оформления тестовых вопросов для системы  АИС Platonus</dc:title>
  <dc:creator>Administrator</dc:creator>
  <cp:lastModifiedBy>Пользователь Windows</cp:lastModifiedBy>
  <cp:revision>71</cp:revision>
  <dcterms:created xsi:type="dcterms:W3CDTF">2022-10-14T06:14:33Z</dcterms:created>
  <dcterms:modified xsi:type="dcterms:W3CDTF">2022-11-18T06:33:41Z</dcterms:modified>
</cp:coreProperties>
</file>